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7589838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74" d="100"/>
          <a:sy n="74" d="100"/>
        </p:scale>
        <p:origin x="35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238" y="1870605"/>
            <a:ext cx="6451362" cy="3979333"/>
          </a:xfrm>
        </p:spPr>
        <p:txBody>
          <a:bodyPr anchor="b"/>
          <a:lstStyle>
            <a:lvl1pPr algn="ctr">
              <a:defRPr sz="49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8730" y="6003397"/>
            <a:ext cx="5692379" cy="2759603"/>
          </a:xfrm>
        </p:spPr>
        <p:txBody>
          <a:bodyPr/>
          <a:lstStyle>
            <a:lvl1pPr marL="0" indent="0" algn="ctr">
              <a:buNone/>
              <a:defRPr sz="1992"/>
            </a:lvl1pPr>
            <a:lvl2pPr marL="379476" indent="0" algn="ctr">
              <a:buNone/>
              <a:defRPr sz="1660"/>
            </a:lvl2pPr>
            <a:lvl3pPr marL="758952" indent="0" algn="ctr">
              <a:buNone/>
              <a:defRPr sz="1494"/>
            </a:lvl3pPr>
            <a:lvl4pPr marL="1138428" indent="0" algn="ctr">
              <a:buNone/>
              <a:defRPr sz="1328"/>
            </a:lvl4pPr>
            <a:lvl5pPr marL="1517904" indent="0" algn="ctr">
              <a:buNone/>
              <a:defRPr sz="1328"/>
            </a:lvl5pPr>
            <a:lvl6pPr marL="1897380" indent="0" algn="ctr">
              <a:buNone/>
              <a:defRPr sz="1328"/>
            </a:lvl6pPr>
            <a:lvl7pPr marL="2276856" indent="0" algn="ctr">
              <a:buNone/>
              <a:defRPr sz="1328"/>
            </a:lvl7pPr>
            <a:lvl8pPr marL="2656332" indent="0" algn="ctr">
              <a:buNone/>
              <a:defRPr sz="1328"/>
            </a:lvl8pPr>
            <a:lvl9pPr marL="3035808" indent="0" algn="ctr">
              <a:buNone/>
              <a:defRPr sz="13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6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1478" y="608541"/>
            <a:ext cx="1636559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1802" y="608541"/>
            <a:ext cx="4814803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9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6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9" y="2849566"/>
            <a:ext cx="6546235" cy="4754562"/>
          </a:xfrm>
        </p:spPr>
        <p:txBody>
          <a:bodyPr anchor="b"/>
          <a:lstStyle>
            <a:lvl1pPr>
              <a:defRPr sz="49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9" y="7649107"/>
            <a:ext cx="6546235" cy="2500312"/>
          </a:xfrm>
        </p:spPr>
        <p:txBody>
          <a:bodyPr/>
          <a:lstStyle>
            <a:lvl1pPr marL="0" indent="0">
              <a:buNone/>
              <a:defRPr sz="1992">
                <a:solidFill>
                  <a:schemeClr val="tx1">
                    <a:tint val="82000"/>
                  </a:schemeClr>
                </a:solidFill>
              </a:defRPr>
            </a:lvl1pPr>
            <a:lvl2pPr marL="379476" indent="0">
              <a:buNone/>
              <a:defRPr sz="1660">
                <a:solidFill>
                  <a:schemeClr val="tx1">
                    <a:tint val="82000"/>
                  </a:schemeClr>
                </a:solidFill>
              </a:defRPr>
            </a:lvl2pPr>
            <a:lvl3pPr marL="758952" indent="0">
              <a:buNone/>
              <a:defRPr sz="1494">
                <a:solidFill>
                  <a:schemeClr val="tx1">
                    <a:tint val="82000"/>
                  </a:schemeClr>
                </a:solidFill>
              </a:defRPr>
            </a:lvl3pPr>
            <a:lvl4pPr marL="1138428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4pPr>
            <a:lvl5pPr marL="1517904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5pPr>
            <a:lvl6pPr marL="1897380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6pPr>
            <a:lvl7pPr marL="2276856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7pPr>
            <a:lvl8pPr marL="2656332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8pPr>
            <a:lvl9pPr marL="3035808" indent="0">
              <a:buNone/>
              <a:defRPr sz="132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0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801" y="3042708"/>
            <a:ext cx="3225681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2356" y="3042708"/>
            <a:ext cx="3225681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6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608544"/>
            <a:ext cx="6546235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791" y="2801938"/>
            <a:ext cx="3210857" cy="1373187"/>
          </a:xfrm>
        </p:spPr>
        <p:txBody>
          <a:bodyPr anchor="b"/>
          <a:lstStyle>
            <a:lvl1pPr marL="0" indent="0">
              <a:buNone/>
              <a:defRPr sz="1992" b="1"/>
            </a:lvl1pPr>
            <a:lvl2pPr marL="379476" indent="0">
              <a:buNone/>
              <a:defRPr sz="1660" b="1"/>
            </a:lvl2pPr>
            <a:lvl3pPr marL="758952" indent="0">
              <a:buNone/>
              <a:defRPr sz="1494" b="1"/>
            </a:lvl3pPr>
            <a:lvl4pPr marL="1138428" indent="0">
              <a:buNone/>
              <a:defRPr sz="1328" b="1"/>
            </a:lvl4pPr>
            <a:lvl5pPr marL="1517904" indent="0">
              <a:buNone/>
              <a:defRPr sz="1328" b="1"/>
            </a:lvl5pPr>
            <a:lvl6pPr marL="1897380" indent="0">
              <a:buNone/>
              <a:defRPr sz="1328" b="1"/>
            </a:lvl6pPr>
            <a:lvl7pPr marL="2276856" indent="0">
              <a:buNone/>
              <a:defRPr sz="1328" b="1"/>
            </a:lvl7pPr>
            <a:lvl8pPr marL="2656332" indent="0">
              <a:buNone/>
              <a:defRPr sz="1328" b="1"/>
            </a:lvl8pPr>
            <a:lvl9pPr marL="3035808" indent="0">
              <a:buNone/>
              <a:defRPr sz="13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791" y="4175125"/>
            <a:ext cx="3210857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2356" y="2801938"/>
            <a:ext cx="3226670" cy="1373187"/>
          </a:xfrm>
        </p:spPr>
        <p:txBody>
          <a:bodyPr anchor="b"/>
          <a:lstStyle>
            <a:lvl1pPr marL="0" indent="0">
              <a:buNone/>
              <a:defRPr sz="1992" b="1"/>
            </a:lvl1pPr>
            <a:lvl2pPr marL="379476" indent="0">
              <a:buNone/>
              <a:defRPr sz="1660" b="1"/>
            </a:lvl2pPr>
            <a:lvl3pPr marL="758952" indent="0">
              <a:buNone/>
              <a:defRPr sz="1494" b="1"/>
            </a:lvl3pPr>
            <a:lvl4pPr marL="1138428" indent="0">
              <a:buNone/>
              <a:defRPr sz="1328" b="1"/>
            </a:lvl4pPr>
            <a:lvl5pPr marL="1517904" indent="0">
              <a:buNone/>
              <a:defRPr sz="1328" b="1"/>
            </a:lvl5pPr>
            <a:lvl6pPr marL="1897380" indent="0">
              <a:buNone/>
              <a:defRPr sz="1328" b="1"/>
            </a:lvl6pPr>
            <a:lvl7pPr marL="2276856" indent="0">
              <a:buNone/>
              <a:defRPr sz="1328" b="1"/>
            </a:lvl7pPr>
            <a:lvl8pPr marL="2656332" indent="0">
              <a:buNone/>
              <a:defRPr sz="1328" b="1"/>
            </a:lvl8pPr>
            <a:lvl9pPr marL="3035808" indent="0">
              <a:buNone/>
              <a:defRPr sz="13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2356" y="4175125"/>
            <a:ext cx="322667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762000"/>
            <a:ext cx="2447920" cy="2667000"/>
          </a:xfrm>
        </p:spPr>
        <p:txBody>
          <a:bodyPr anchor="b"/>
          <a:lstStyle>
            <a:lvl1pPr>
              <a:defRPr sz="26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6670" y="1645711"/>
            <a:ext cx="3842355" cy="8122708"/>
          </a:xfrm>
        </p:spPr>
        <p:txBody>
          <a:bodyPr/>
          <a:lstStyle>
            <a:lvl1pPr>
              <a:defRPr sz="2656"/>
            </a:lvl1pPr>
            <a:lvl2pPr>
              <a:defRPr sz="2324"/>
            </a:lvl2pPr>
            <a:lvl3pPr>
              <a:defRPr sz="1992"/>
            </a:lvl3pPr>
            <a:lvl4pPr>
              <a:defRPr sz="1660"/>
            </a:lvl4pPr>
            <a:lvl5pPr>
              <a:defRPr sz="1660"/>
            </a:lvl5pPr>
            <a:lvl6pPr>
              <a:defRPr sz="1660"/>
            </a:lvl6pPr>
            <a:lvl7pPr>
              <a:defRPr sz="1660"/>
            </a:lvl7pPr>
            <a:lvl8pPr>
              <a:defRPr sz="1660"/>
            </a:lvl8pPr>
            <a:lvl9pPr>
              <a:defRPr sz="16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790" y="3429000"/>
            <a:ext cx="2447920" cy="6352647"/>
          </a:xfrm>
        </p:spPr>
        <p:txBody>
          <a:bodyPr/>
          <a:lstStyle>
            <a:lvl1pPr marL="0" indent="0">
              <a:buNone/>
              <a:defRPr sz="1328"/>
            </a:lvl1pPr>
            <a:lvl2pPr marL="379476" indent="0">
              <a:buNone/>
              <a:defRPr sz="1162"/>
            </a:lvl2pPr>
            <a:lvl3pPr marL="758952" indent="0">
              <a:buNone/>
              <a:defRPr sz="996"/>
            </a:lvl3pPr>
            <a:lvl4pPr marL="1138428" indent="0">
              <a:buNone/>
              <a:defRPr sz="830"/>
            </a:lvl4pPr>
            <a:lvl5pPr marL="1517904" indent="0">
              <a:buNone/>
              <a:defRPr sz="830"/>
            </a:lvl5pPr>
            <a:lvl6pPr marL="1897380" indent="0">
              <a:buNone/>
              <a:defRPr sz="830"/>
            </a:lvl6pPr>
            <a:lvl7pPr marL="2276856" indent="0">
              <a:buNone/>
              <a:defRPr sz="830"/>
            </a:lvl7pPr>
            <a:lvl8pPr marL="2656332" indent="0">
              <a:buNone/>
              <a:defRPr sz="830"/>
            </a:lvl8pPr>
            <a:lvl9pPr marL="3035808" indent="0">
              <a:buNone/>
              <a:defRPr sz="8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5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762000"/>
            <a:ext cx="2447920" cy="2667000"/>
          </a:xfrm>
        </p:spPr>
        <p:txBody>
          <a:bodyPr anchor="b"/>
          <a:lstStyle>
            <a:lvl1pPr>
              <a:defRPr sz="26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26670" y="1645711"/>
            <a:ext cx="3842355" cy="8122708"/>
          </a:xfrm>
        </p:spPr>
        <p:txBody>
          <a:bodyPr anchor="t"/>
          <a:lstStyle>
            <a:lvl1pPr marL="0" indent="0">
              <a:buNone/>
              <a:defRPr sz="2656"/>
            </a:lvl1pPr>
            <a:lvl2pPr marL="379476" indent="0">
              <a:buNone/>
              <a:defRPr sz="2324"/>
            </a:lvl2pPr>
            <a:lvl3pPr marL="758952" indent="0">
              <a:buNone/>
              <a:defRPr sz="1992"/>
            </a:lvl3pPr>
            <a:lvl4pPr marL="1138428" indent="0">
              <a:buNone/>
              <a:defRPr sz="1660"/>
            </a:lvl4pPr>
            <a:lvl5pPr marL="1517904" indent="0">
              <a:buNone/>
              <a:defRPr sz="1660"/>
            </a:lvl5pPr>
            <a:lvl6pPr marL="1897380" indent="0">
              <a:buNone/>
              <a:defRPr sz="1660"/>
            </a:lvl6pPr>
            <a:lvl7pPr marL="2276856" indent="0">
              <a:buNone/>
              <a:defRPr sz="1660"/>
            </a:lvl7pPr>
            <a:lvl8pPr marL="2656332" indent="0">
              <a:buNone/>
              <a:defRPr sz="1660"/>
            </a:lvl8pPr>
            <a:lvl9pPr marL="3035808" indent="0">
              <a:buNone/>
              <a:defRPr sz="16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790" y="3429000"/>
            <a:ext cx="2447920" cy="6352647"/>
          </a:xfrm>
        </p:spPr>
        <p:txBody>
          <a:bodyPr/>
          <a:lstStyle>
            <a:lvl1pPr marL="0" indent="0">
              <a:buNone/>
              <a:defRPr sz="1328"/>
            </a:lvl1pPr>
            <a:lvl2pPr marL="379476" indent="0">
              <a:buNone/>
              <a:defRPr sz="1162"/>
            </a:lvl2pPr>
            <a:lvl3pPr marL="758952" indent="0">
              <a:buNone/>
              <a:defRPr sz="996"/>
            </a:lvl3pPr>
            <a:lvl4pPr marL="1138428" indent="0">
              <a:buNone/>
              <a:defRPr sz="830"/>
            </a:lvl4pPr>
            <a:lvl5pPr marL="1517904" indent="0">
              <a:buNone/>
              <a:defRPr sz="830"/>
            </a:lvl5pPr>
            <a:lvl6pPr marL="1897380" indent="0">
              <a:buNone/>
              <a:defRPr sz="830"/>
            </a:lvl6pPr>
            <a:lvl7pPr marL="2276856" indent="0">
              <a:buNone/>
              <a:defRPr sz="830"/>
            </a:lvl7pPr>
            <a:lvl8pPr marL="2656332" indent="0">
              <a:buNone/>
              <a:defRPr sz="830"/>
            </a:lvl8pPr>
            <a:lvl9pPr marL="3035808" indent="0">
              <a:buNone/>
              <a:defRPr sz="8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802" y="608544"/>
            <a:ext cx="6546235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802" y="3042708"/>
            <a:ext cx="6546235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1801" y="10593919"/>
            <a:ext cx="170771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A06353-506A-8F47-A93B-565CE5D1B30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134" y="10593919"/>
            <a:ext cx="256157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60323" y="10593919"/>
            <a:ext cx="170771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AFF63-E156-4C48-890C-F95DD30E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2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8952" rtl="0" eaLnBrk="1" latinLnBrk="0" hangingPunct="1">
        <a:lnSpc>
          <a:spcPct val="90000"/>
        </a:lnSpc>
        <a:spcBef>
          <a:spcPct val="0"/>
        </a:spcBef>
        <a:buNone/>
        <a:defRPr sz="36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738" indent="-189738" algn="l" defTabSz="758952" rtl="0" eaLnBrk="1" latinLnBrk="0" hangingPunct="1">
        <a:lnSpc>
          <a:spcPct val="90000"/>
        </a:lnSpc>
        <a:spcBef>
          <a:spcPts val="830"/>
        </a:spcBef>
        <a:buFont typeface="Arial" panose="020B0604020202020204" pitchFamily="34" charset="0"/>
        <a:buChar char="•"/>
        <a:defRPr sz="2324" kern="1200">
          <a:solidFill>
            <a:schemeClr val="tx1"/>
          </a:solidFill>
          <a:latin typeface="+mn-lt"/>
          <a:ea typeface="+mn-ea"/>
          <a:cs typeface="+mn-cs"/>
        </a:defRPr>
      </a:lvl1pPr>
      <a:lvl2pPr marL="569214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92" kern="1200">
          <a:solidFill>
            <a:schemeClr val="tx1"/>
          </a:solidFill>
          <a:latin typeface="+mn-lt"/>
          <a:ea typeface="+mn-ea"/>
          <a:cs typeface="+mn-cs"/>
        </a:defRPr>
      </a:lvl2pPr>
      <a:lvl3pPr marL="948690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60" kern="1200">
          <a:solidFill>
            <a:schemeClr val="tx1"/>
          </a:solidFill>
          <a:latin typeface="+mn-lt"/>
          <a:ea typeface="+mn-ea"/>
          <a:cs typeface="+mn-cs"/>
        </a:defRPr>
      </a:lvl3pPr>
      <a:lvl4pPr marL="1328166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4pPr>
      <a:lvl5pPr marL="1707642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5pPr>
      <a:lvl6pPr marL="2087118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6pPr>
      <a:lvl7pPr marL="2466594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7pPr>
      <a:lvl8pPr marL="2846070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8pPr>
      <a:lvl9pPr marL="3225546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1pPr>
      <a:lvl2pPr marL="379476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2pPr>
      <a:lvl3pPr marL="758952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3pPr>
      <a:lvl4pPr marL="1138428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4pPr>
      <a:lvl5pPr marL="1517904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5pPr>
      <a:lvl6pPr marL="1897380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6pPr>
      <a:lvl7pPr marL="2276856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7pPr>
      <a:lvl8pPr marL="2656332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8pPr>
      <a:lvl9pPr marL="3035808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OUND">
            <a:extLst>
              <a:ext uri="{FF2B5EF4-FFF2-40B4-BE49-F238E27FC236}">
                <a16:creationId xmlns:a16="http://schemas.microsoft.com/office/drawing/2014/main" id="{0AF81C18-E650-8A4B-36BF-A9F69CE574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31362" y="-33579"/>
            <a:ext cx="7621200" cy="11431801"/>
          </a:xfrm>
          <a:prstGeom prst="rect">
            <a:avLst/>
          </a:prstGeom>
        </p:spPr>
      </p:pic>
      <p:cxnSp>
        <p:nvCxnSpPr>
          <p:cNvPr id="26" name="LINE">
            <a:extLst>
              <a:ext uri="{FF2B5EF4-FFF2-40B4-BE49-F238E27FC236}">
                <a16:creationId xmlns:a16="http://schemas.microsoft.com/office/drawing/2014/main" id="{31DAB325-A0EF-7456-911F-79D833C3251D}"/>
              </a:ext>
            </a:extLst>
          </p:cNvPr>
          <p:cNvCxnSpPr/>
          <p:nvPr/>
        </p:nvCxnSpPr>
        <p:spPr>
          <a:xfrm>
            <a:off x="412826" y="10523229"/>
            <a:ext cx="6816438" cy="0"/>
          </a:xfrm>
          <a:prstGeom prst="line">
            <a:avLst/>
          </a:prstGeom>
          <a:ln w="3175">
            <a:solidFill>
              <a:srgbClr val="002E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vent details EDITABLE">
            <a:extLst>
              <a:ext uri="{FF2B5EF4-FFF2-40B4-BE49-F238E27FC236}">
                <a16:creationId xmlns:a16="http://schemas.microsoft.com/office/drawing/2014/main" id="{F66E9078-3D5B-27CE-1B09-5BAC55D74255}"/>
              </a:ext>
            </a:extLst>
          </p:cNvPr>
          <p:cNvSpPr txBox="1"/>
          <p:nvPr/>
        </p:nvSpPr>
        <p:spPr>
          <a:xfrm>
            <a:off x="69492" y="3920473"/>
            <a:ext cx="46685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>
              <a:solidFill>
                <a:srgbClr val="002E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rgbClr val="00A3D6"/>
                </a:solidFill>
                <a:latin typeface="Arial" panose="020B0604020202020204" pitchFamily="34" charset="0"/>
              </a:rPr>
              <a:t>INVITED SPEAKER</a:t>
            </a:r>
            <a:endParaRPr lang="en-GB" sz="2000" dirty="0">
              <a:solidFill>
                <a:srgbClr val="00A3D6"/>
              </a:solidFill>
              <a:latin typeface="Arial" panose="020B0604020202020204" pitchFamily="34" charset="0"/>
            </a:endParaRPr>
          </a:p>
          <a:p>
            <a:r>
              <a:rPr lang="en-GB" b="1" dirty="0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Jennifer Lawlor </a:t>
            </a:r>
          </a:p>
          <a:p>
            <a:r>
              <a:rPr lang="en-GB" dirty="0" err="1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PostDoctoral</a:t>
            </a:r>
            <a:r>
              <a:rPr lang="en-GB" dirty="0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Scholar </a:t>
            </a:r>
            <a:r>
              <a:rPr lang="en-GB" dirty="0" err="1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Kucchibotla</a:t>
            </a:r>
            <a:r>
              <a:rPr lang="en-GB" dirty="0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</a:t>
            </a:r>
          </a:p>
          <a:p>
            <a:endParaRPr lang="en-GB" sz="2000" b="1" dirty="0">
              <a:solidFill>
                <a:srgbClr val="00A3D6"/>
              </a:solidFill>
              <a:latin typeface="Arial" panose="020B0604020202020204" pitchFamily="34" charset="0"/>
            </a:endParaRPr>
          </a:p>
          <a:p>
            <a:r>
              <a:rPr lang="en-GB" sz="2000" b="1" dirty="0">
                <a:solidFill>
                  <a:srgbClr val="00A3D6"/>
                </a:solidFill>
                <a:latin typeface="Arial" panose="020B0604020202020204" pitchFamily="34" charset="0"/>
              </a:rPr>
              <a:t>LOCATION</a:t>
            </a:r>
            <a:endParaRPr lang="en-GB" sz="2000" dirty="0">
              <a:solidFill>
                <a:srgbClr val="00A3D6"/>
              </a:solidFill>
              <a:latin typeface="Arial" panose="020B0604020202020204" pitchFamily="34" charset="0"/>
            </a:endParaRPr>
          </a:p>
          <a:p>
            <a:r>
              <a:rPr lang="en-GB" dirty="0" err="1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Kavli</a:t>
            </a:r>
            <a:r>
              <a:rPr lang="en-GB" dirty="0">
                <a:solidFill>
                  <a:srgbClr val="002E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North JHU Homewood Campus</a:t>
            </a:r>
          </a:p>
          <a:p>
            <a:endParaRPr lang="en-GB" sz="2000" dirty="0">
              <a:solidFill>
                <a:srgbClr val="002E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vent title EDITABLE">
            <a:extLst>
              <a:ext uri="{FF2B5EF4-FFF2-40B4-BE49-F238E27FC236}">
                <a16:creationId xmlns:a16="http://schemas.microsoft.com/office/drawing/2014/main" id="{389A5E1E-A364-1CC5-62C6-C58AE06A4753}"/>
              </a:ext>
            </a:extLst>
          </p:cNvPr>
          <p:cNvSpPr txBox="1"/>
          <p:nvPr/>
        </p:nvSpPr>
        <p:spPr>
          <a:xfrm>
            <a:off x="69492" y="8078577"/>
            <a:ext cx="7520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A3D6"/>
                </a:solidFill>
                <a:latin typeface="Arial" panose="020B0604020202020204" pitchFamily="34" charset="0"/>
              </a:rPr>
              <a:t>Title: </a:t>
            </a:r>
            <a:endParaRPr lang="en-GB" sz="2400" dirty="0">
              <a:solidFill>
                <a:srgbClr val="00A3D6"/>
              </a:solidFill>
              <a:latin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2E73"/>
                </a:solidFill>
                <a:latin typeface="Arial" panose="020B0604020202020204" pitchFamily="34" charset="0"/>
              </a:rPr>
              <a:t>Long-range circuits for learning of </a:t>
            </a:r>
            <a:r>
              <a:rPr lang="en-US" sz="2400" b="1" dirty="0" err="1">
                <a:solidFill>
                  <a:srgbClr val="002E73"/>
                </a:solidFill>
                <a:latin typeface="Arial" panose="020B0604020202020204" pitchFamily="34" charset="0"/>
              </a:rPr>
              <a:t>audiomotor</a:t>
            </a:r>
            <a:r>
              <a:rPr lang="en-US" sz="2400" b="1" dirty="0">
                <a:solidFill>
                  <a:srgbClr val="002E73"/>
                </a:solidFill>
                <a:latin typeface="Arial" panose="020B0604020202020204" pitchFamily="34" charset="0"/>
              </a:rPr>
              <a:t> tasks: investigating cholinergic control of sensorimotor acquisition</a:t>
            </a:r>
            <a:endParaRPr lang="en-GB" sz="2400" b="1" dirty="0">
              <a:solidFill>
                <a:srgbClr val="002E73"/>
              </a:solidFill>
              <a:latin typeface="Arial" panose="020B0604020202020204" pitchFamily="34" charset="0"/>
            </a:endParaRPr>
          </a:p>
        </p:txBody>
      </p:sp>
      <p:sp>
        <p:nvSpPr>
          <p:cNvPr id="10" name="Date and time EDITABLE">
            <a:extLst>
              <a:ext uri="{FF2B5EF4-FFF2-40B4-BE49-F238E27FC236}">
                <a16:creationId xmlns:a16="http://schemas.microsoft.com/office/drawing/2014/main" id="{BF39A43A-C390-7AB1-D6DB-3F7BF3848AB4}"/>
              </a:ext>
            </a:extLst>
          </p:cNvPr>
          <p:cNvSpPr txBox="1"/>
          <p:nvPr/>
        </p:nvSpPr>
        <p:spPr>
          <a:xfrm>
            <a:off x="69492" y="2894311"/>
            <a:ext cx="480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A3D6"/>
                </a:solidFill>
                <a:latin typeface="Arial" panose="020B0604020202020204" pitchFamily="34" charset="0"/>
              </a:rPr>
              <a:t>Wednesday, April  24th, 2024</a:t>
            </a:r>
            <a:endParaRPr lang="en-GB" sz="2200" dirty="0">
              <a:solidFill>
                <a:srgbClr val="00A3D6"/>
              </a:solidFill>
              <a:latin typeface="Arial" panose="020B0604020202020204" pitchFamily="34" charset="0"/>
            </a:endParaRPr>
          </a:p>
          <a:p>
            <a:r>
              <a:rPr lang="en-GB" sz="2200" b="1" dirty="0">
                <a:solidFill>
                  <a:srgbClr val="00A3D6"/>
                </a:solidFill>
                <a:latin typeface="Arial" panose="020B0604020202020204" pitchFamily="34" charset="0"/>
              </a:rPr>
              <a:t>12:00 p.m.</a:t>
            </a:r>
            <a:endParaRPr lang="en-GB" sz="2200" dirty="0">
              <a:solidFill>
                <a:srgbClr val="00A3D6"/>
              </a:solidFill>
              <a:latin typeface="Arial" panose="020B0604020202020204" pitchFamily="34" charset="0"/>
            </a:endParaRPr>
          </a:p>
        </p:txBody>
      </p:sp>
      <p:sp>
        <p:nvSpPr>
          <p:cNvPr id="4" name="Event title EDITABLE">
            <a:extLst>
              <a:ext uri="{FF2B5EF4-FFF2-40B4-BE49-F238E27FC236}">
                <a16:creationId xmlns:a16="http://schemas.microsoft.com/office/drawing/2014/main" id="{51267B03-5553-936E-79CF-BBBAD7DA6E5C}"/>
              </a:ext>
            </a:extLst>
          </p:cNvPr>
          <p:cNvSpPr txBox="1"/>
          <p:nvPr/>
        </p:nvSpPr>
        <p:spPr>
          <a:xfrm>
            <a:off x="4459937" y="317901"/>
            <a:ext cx="27693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rgbClr val="00A3D6"/>
                </a:solidFill>
                <a:latin typeface="Arial" panose="020B0604020202020204" pitchFamily="34" charset="0"/>
              </a:rPr>
              <a:t>Kavli</a:t>
            </a:r>
            <a:r>
              <a:rPr lang="en-GB" sz="3600" b="1" dirty="0">
                <a:solidFill>
                  <a:srgbClr val="00A3D6"/>
                </a:solidFill>
                <a:latin typeface="Arial" panose="020B0604020202020204" pitchFamily="34" charset="0"/>
              </a:rPr>
              <a:t> NDI Fellows </a:t>
            </a:r>
          </a:p>
          <a:p>
            <a:r>
              <a:rPr lang="en-GB" sz="3600" b="1" dirty="0">
                <a:solidFill>
                  <a:srgbClr val="00A3D6"/>
                </a:solidFill>
                <a:latin typeface="Arial" panose="020B0604020202020204" pitchFamily="34" charset="0"/>
              </a:rPr>
              <a:t>Chalk Talks</a:t>
            </a:r>
            <a:endParaRPr lang="en-GB" sz="3600" dirty="0">
              <a:solidFill>
                <a:srgbClr val="00A3D6"/>
              </a:solidFill>
              <a:latin typeface="Arial" panose="020B0604020202020204" pitchFamily="34" charset="0"/>
            </a:endParaRPr>
          </a:p>
        </p:txBody>
      </p:sp>
      <p:pic>
        <p:nvPicPr>
          <p:cNvPr id="7" name="Picture 6" descr="A person in a black shirt&#10;&#10;Description automatically generated">
            <a:extLst>
              <a:ext uri="{FF2B5EF4-FFF2-40B4-BE49-F238E27FC236}">
                <a16:creationId xmlns:a16="http://schemas.microsoft.com/office/drawing/2014/main" id="{DC8CFDBA-3486-542F-F181-1DD1978E9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0607" y="2907942"/>
            <a:ext cx="3530525" cy="359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15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47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Sarada Viswanathan</dc:creator>
  <cp:lastModifiedBy>Sarada Viswanathan</cp:lastModifiedBy>
  <cp:revision>1</cp:revision>
  <dcterms:created xsi:type="dcterms:W3CDTF">2024-04-11T02:31:08Z</dcterms:created>
  <dcterms:modified xsi:type="dcterms:W3CDTF">2024-04-11T02:38:09Z</dcterms:modified>
</cp:coreProperties>
</file>